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8" r:id="rId10"/>
    <p:sldId id="269" r:id="rId11"/>
    <p:sldId id="264" r:id="rId12"/>
    <p:sldId id="265" r:id="rId13"/>
    <p:sldId id="266" r:id="rId14"/>
    <p:sldId id="267"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55" d="100"/>
          <a:sy n="55" d="100"/>
        </p:scale>
        <p:origin x="-946"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B230B6-7D62-4F3C-9C6A-17EC6ACC3BE3}" type="datetimeFigureOut">
              <a:rPr lang="es-ES" smtClean="0"/>
              <a:pPr/>
              <a:t>11/04/2010</a:t>
            </a:fld>
            <a:endParaRPr lang="en-GB"/>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DE6A21-87E5-45FB-BB48-E796244B25B9}" type="slidenum">
              <a:rPr lang="en-GB" smtClean="0"/>
              <a:pPr/>
              <a:t>‹Nº›</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número de diapositiva"/>
          <p:cNvSpPr>
            <a:spLocks noGrp="1"/>
          </p:cNvSpPr>
          <p:nvPr>
            <p:ph type="sldNum" sz="quarter" idx="10"/>
          </p:nvPr>
        </p:nvSpPr>
        <p:spPr/>
        <p:txBody>
          <a:bodyPr/>
          <a:lstStyle/>
          <a:p>
            <a:fld id="{4EDE6A21-87E5-45FB-BB48-E796244B25B9}"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número de diapositiva"/>
          <p:cNvSpPr>
            <a:spLocks noGrp="1"/>
          </p:cNvSpPr>
          <p:nvPr>
            <p:ph type="sldNum" sz="quarter" idx="10"/>
          </p:nvPr>
        </p:nvSpPr>
        <p:spPr/>
        <p:txBody>
          <a:bodyPr/>
          <a:lstStyle/>
          <a:p>
            <a:fld id="{4EDE6A21-87E5-45FB-BB48-E796244B25B9}"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número de diapositiva"/>
          <p:cNvSpPr>
            <a:spLocks noGrp="1"/>
          </p:cNvSpPr>
          <p:nvPr>
            <p:ph type="sldNum" sz="quarter" idx="10"/>
          </p:nvPr>
        </p:nvSpPr>
        <p:spPr/>
        <p:txBody>
          <a:bodyPr/>
          <a:lstStyle/>
          <a:p>
            <a:fld id="{4EDE6A21-87E5-45FB-BB48-E796244B25B9}"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número de diapositiva"/>
          <p:cNvSpPr>
            <a:spLocks noGrp="1"/>
          </p:cNvSpPr>
          <p:nvPr>
            <p:ph type="sldNum" sz="quarter" idx="10"/>
          </p:nvPr>
        </p:nvSpPr>
        <p:spPr/>
        <p:txBody>
          <a:bodyPr/>
          <a:lstStyle/>
          <a:p>
            <a:fld id="{4EDE6A21-87E5-45FB-BB48-E796244B25B9}"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número de diapositiva"/>
          <p:cNvSpPr>
            <a:spLocks noGrp="1"/>
          </p:cNvSpPr>
          <p:nvPr>
            <p:ph type="sldNum" sz="quarter" idx="10"/>
          </p:nvPr>
        </p:nvSpPr>
        <p:spPr/>
        <p:txBody>
          <a:bodyPr/>
          <a:lstStyle/>
          <a:p>
            <a:fld id="{4EDE6A21-87E5-45FB-BB48-E796244B25B9}"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número de diapositiva"/>
          <p:cNvSpPr>
            <a:spLocks noGrp="1"/>
          </p:cNvSpPr>
          <p:nvPr>
            <p:ph type="sldNum" sz="quarter" idx="10"/>
          </p:nvPr>
        </p:nvSpPr>
        <p:spPr/>
        <p:txBody>
          <a:bodyPr/>
          <a:lstStyle/>
          <a:p>
            <a:fld id="{4EDE6A21-87E5-45FB-BB48-E796244B25B9}"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número de diapositiva"/>
          <p:cNvSpPr>
            <a:spLocks noGrp="1"/>
          </p:cNvSpPr>
          <p:nvPr>
            <p:ph type="sldNum" sz="quarter" idx="10"/>
          </p:nvPr>
        </p:nvSpPr>
        <p:spPr/>
        <p:txBody>
          <a:bodyPr/>
          <a:lstStyle/>
          <a:p>
            <a:fld id="{4EDE6A21-87E5-45FB-BB48-E796244B25B9}"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número de diapositiva"/>
          <p:cNvSpPr>
            <a:spLocks noGrp="1"/>
          </p:cNvSpPr>
          <p:nvPr>
            <p:ph type="sldNum" sz="quarter" idx="10"/>
          </p:nvPr>
        </p:nvSpPr>
        <p:spPr/>
        <p:txBody>
          <a:bodyPr/>
          <a:lstStyle/>
          <a:p>
            <a:fld id="{4EDE6A21-87E5-45FB-BB48-E796244B25B9}"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número de diapositiva"/>
          <p:cNvSpPr>
            <a:spLocks noGrp="1"/>
          </p:cNvSpPr>
          <p:nvPr>
            <p:ph type="sldNum" sz="quarter" idx="10"/>
          </p:nvPr>
        </p:nvSpPr>
        <p:spPr/>
        <p:txBody>
          <a:bodyPr/>
          <a:lstStyle/>
          <a:p>
            <a:fld id="{4EDE6A21-87E5-45FB-BB48-E796244B25B9}"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número de diapositiva"/>
          <p:cNvSpPr>
            <a:spLocks noGrp="1"/>
          </p:cNvSpPr>
          <p:nvPr>
            <p:ph type="sldNum" sz="quarter" idx="10"/>
          </p:nvPr>
        </p:nvSpPr>
        <p:spPr/>
        <p:txBody>
          <a:bodyPr/>
          <a:lstStyle/>
          <a:p>
            <a:fld id="{4EDE6A21-87E5-45FB-BB48-E796244B25B9}"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número de diapositiva"/>
          <p:cNvSpPr>
            <a:spLocks noGrp="1"/>
          </p:cNvSpPr>
          <p:nvPr>
            <p:ph type="sldNum" sz="quarter" idx="10"/>
          </p:nvPr>
        </p:nvSpPr>
        <p:spPr/>
        <p:txBody>
          <a:bodyPr/>
          <a:lstStyle/>
          <a:p>
            <a:fld id="{4EDE6A21-87E5-45FB-BB48-E796244B25B9}"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número de diapositiva"/>
          <p:cNvSpPr>
            <a:spLocks noGrp="1"/>
          </p:cNvSpPr>
          <p:nvPr>
            <p:ph type="sldNum" sz="quarter" idx="10"/>
          </p:nvPr>
        </p:nvSpPr>
        <p:spPr/>
        <p:txBody>
          <a:bodyPr/>
          <a:lstStyle/>
          <a:p>
            <a:fld id="{4EDE6A21-87E5-45FB-BB48-E796244B25B9}"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número de diapositiva"/>
          <p:cNvSpPr>
            <a:spLocks noGrp="1"/>
          </p:cNvSpPr>
          <p:nvPr>
            <p:ph type="sldNum" sz="quarter" idx="10"/>
          </p:nvPr>
        </p:nvSpPr>
        <p:spPr/>
        <p:txBody>
          <a:bodyPr/>
          <a:lstStyle/>
          <a:p>
            <a:fld id="{4EDE6A21-87E5-45FB-BB48-E796244B25B9}"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número de diapositiva"/>
          <p:cNvSpPr>
            <a:spLocks noGrp="1"/>
          </p:cNvSpPr>
          <p:nvPr>
            <p:ph type="sldNum" sz="quarter" idx="10"/>
          </p:nvPr>
        </p:nvSpPr>
        <p:spPr/>
        <p:txBody>
          <a:bodyPr/>
          <a:lstStyle/>
          <a:p>
            <a:fld id="{4EDE6A21-87E5-45FB-BB48-E796244B25B9}"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B5595C0-DF44-44A8-A1FF-F1ACD6144CE4}" type="datetimeFigureOut">
              <a:rPr lang="es-ES" smtClean="0"/>
              <a:pPr/>
              <a:t>11/04/2010</a:t>
            </a:fld>
            <a:endParaRPr lang="en-GB"/>
          </a:p>
        </p:txBody>
      </p:sp>
      <p:sp>
        <p:nvSpPr>
          <p:cNvPr id="2" name="1 Marcador de pie de página"/>
          <p:cNvSpPr>
            <a:spLocks noGrp="1"/>
          </p:cNvSpPr>
          <p:nvPr>
            <p:ph type="ftr" sz="quarter" idx="11"/>
          </p:nvPr>
        </p:nvSpPr>
        <p:spPr/>
        <p:txBody>
          <a:bodyPr/>
          <a:lstStyle/>
          <a:p>
            <a:endParaRPr lang="en-GB"/>
          </a:p>
        </p:txBody>
      </p:sp>
      <p:sp>
        <p:nvSpPr>
          <p:cNvPr id="15" name="14 Marcador de número de diapositiva"/>
          <p:cNvSpPr>
            <a:spLocks noGrp="1"/>
          </p:cNvSpPr>
          <p:nvPr>
            <p:ph type="sldNum" sz="quarter" idx="12"/>
          </p:nvPr>
        </p:nvSpPr>
        <p:spPr>
          <a:xfrm>
            <a:off x="8229600" y="6473952"/>
            <a:ext cx="758952" cy="246888"/>
          </a:xfrm>
        </p:spPr>
        <p:txBody>
          <a:bodyPr/>
          <a:lstStyle/>
          <a:p>
            <a:fld id="{EFE0C25D-09F9-4754-BCB2-99856095AC30}" type="slidenum">
              <a:rPr lang="en-GB" smtClean="0"/>
              <a:pPr/>
              <a:t>‹Nº›</a:t>
            </a:fld>
            <a:endParaRPr lang="en-GB"/>
          </a:p>
        </p:txBody>
      </p:sp>
    </p:spTree>
  </p:cSld>
  <p:clrMapOvr>
    <a:masterClrMapping/>
  </p:clrMapOvr>
  <p:transition advTm="7347">
    <p:pull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B5595C0-DF44-44A8-A1FF-F1ACD6144CE4}" type="datetimeFigureOut">
              <a:rPr lang="es-ES" smtClean="0"/>
              <a:pPr/>
              <a:t>11/04/2010</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EFE0C25D-09F9-4754-BCB2-99856095AC30}" type="slidenum">
              <a:rPr lang="en-GB" smtClean="0"/>
              <a:pPr/>
              <a:t>‹Nº›</a:t>
            </a:fld>
            <a:endParaRPr lang="en-GB"/>
          </a:p>
        </p:txBody>
      </p:sp>
    </p:spTree>
  </p:cSld>
  <p:clrMapOvr>
    <a:masterClrMapping/>
  </p:clrMapOvr>
  <p:transition advTm="7347">
    <p:pull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B5595C0-DF44-44A8-A1FF-F1ACD6144CE4}" type="datetimeFigureOut">
              <a:rPr lang="es-ES" smtClean="0"/>
              <a:pPr/>
              <a:t>11/04/2010</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EFE0C25D-09F9-4754-BCB2-99856095AC30}" type="slidenum">
              <a:rPr lang="en-GB" smtClean="0"/>
              <a:pPr/>
              <a:t>‹Nº›</a:t>
            </a:fld>
            <a:endParaRPr lang="en-GB"/>
          </a:p>
        </p:txBody>
      </p:sp>
    </p:spTree>
  </p:cSld>
  <p:clrMapOvr>
    <a:masterClrMapping/>
  </p:clrMapOvr>
  <p:transition advTm="7347">
    <p:pull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B5595C0-DF44-44A8-A1FF-F1ACD6144CE4}" type="datetimeFigureOut">
              <a:rPr lang="es-ES" smtClean="0"/>
              <a:pPr/>
              <a:t>11/04/2010</a:t>
            </a:fld>
            <a:endParaRPr lang="en-GB"/>
          </a:p>
        </p:txBody>
      </p:sp>
      <p:sp>
        <p:nvSpPr>
          <p:cNvPr id="19" name="18 Marcador de pie de página"/>
          <p:cNvSpPr>
            <a:spLocks noGrp="1"/>
          </p:cNvSpPr>
          <p:nvPr>
            <p:ph type="ftr" sz="quarter" idx="11"/>
          </p:nvPr>
        </p:nvSpPr>
        <p:spPr>
          <a:xfrm>
            <a:off x="3581400" y="76200"/>
            <a:ext cx="2895600" cy="288925"/>
          </a:xfrm>
        </p:spPr>
        <p:txBody>
          <a:bodyPr/>
          <a:lstStyle/>
          <a:p>
            <a:endParaRPr lang="en-GB"/>
          </a:p>
        </p:txBody>
      </p:sp>
      <p:sp>
        <p:nvSpPr>
          <p:cNvPr id="16" name="15 Marcador de número de diapositiva"/>
          <p:cNvSpPr>
            <a:spLocks noGrp="1"/>
          </p:cNvSpPr>
          <p:nvPr>
            <p:ph type="sldNum" sz="quarter" idx="12"/>
          </p:nvPr>
        </p:nvSpPr>
        <p:spPr>
          <a:xfrm>
            <a:off x="8229600" y="6473952"/>
            <a:ext cx="758952" cy="246888"/>
          </a:xfrm>
        </p:spPr>
        <p:txBody>
          <a:bodyPr/>
          <a:lstStyle/>
          <a:p>
            <a:fld id="{EFE0C25D-09F9-4754-BCB2-99856095AC30}" type="slidenum">
              <a:rPr lang="en-GB" smtClean="0"/>
              <a:pPr/>
              <a:t>‹Nº›</a:t>
            </a:fld>
            <a:endParaRPr lang="en-GB"/>
          </a:p>
        </p:txBody>
      </p:sp>
    </p:spTree>
  </p:cSld>
  <p:clrMapOvr>
    <a:masterClrMapping/>
  </p:clrMapOvr>
  <p:transition advTm="7347">
    <p:pull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B5595C0-DF44-44A8-A1FF-F1ACD6144CE4}" type="datetimeFigureOut">
              <a:rPr lang="es-ES" smtClean="0"/>
              <a:pPr/>
              <a:t>11/04/2010</a:t>
            </a:fld>
            <a:endParaRPr lang="en-GB"/>
          </a:p>
        </p:txBody>
      </p:sp>
      <p:sp>
        <p:nvSpPr>
          <p:cNvPr id="11" name="10 Marcador de pie de página"/>
          <p:cNvSpPr>
            <a:spLocks noGrp="1"/>
          </p:cNvSpPr>
          <p:nvPr>
            <p:ph type="ftr" sz="quarter" idx="11"/>
          </p:nvPr>
        </p:nvSpPr>
        <p:spPr/>
        <p:txBody>
          <a:bodyPr/>
          <a:lstStyle/>
          <a:p>
            <a:endParaRPr lang="en-GB"/>
          </a:p>
        </p:txBody>
      </p:sp>
      <p:sp>
        <p:nvSpPr>
          <p:cNvPr id="16" name="15 Marcador de número de diapositiva"/>
          <p:cNvSpPr>
            <a:spLocks noGrp="1"/>
          </p:cNvSpPr>
          <p:nvPr>
            <p:ph type="sldNum" sz="quarter" idx="12"/>
          </p:nvPr>
        </p:nvSpPr>
        <p:spPr/>
        <p:txBody>
          <a:bodyPr/>
          <a:lstStyle/>
          <a:p>
            <a:fld id="{EFE0C25D-09F9-4754-BCB2-99856095AC30}" type="slidenum">
              <a:rPr lang="en-GB" smtClean="0"/>
              <a:pPr/>
              <a:t>‹Nº›</a:t>
            </a:fld>
            <a:endParaRPr lang="en-GB"/>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masterClrMapping/>
  </p:clrMapOvr>
  <p:transition advTm="7347">
    <p:pull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B5595C0-DF44-44A8-A1FF-F1ACD6144CE4}" type="datetimeFigureOut">
              <a:rPr lang="es-ES" smtClean="0"/>
              <a:pPr/>
              <a:t>11/04/2010</a:t>
            </a:fld>
            <a:endParaRPr lang="en-GB"/>
          </a:p>
        </p:txBody>
      </p:sp>
      <p:sp>
        <p:nvSpPr>
          <p:cNvPr id="10" name="9 Marcador de pie de página"/>
          <p:cNvSpPr>
            <a:spLocks noGrp="1"/>
          </p:cNvSpPr>
          <p:nvPr>
            <p:ph type="ftr" sz="quarter" idx="11"/>
          </p:nvPr>
        </p:nvSpPr>
        <p:spPr/>
        <p:txBody>
          <a:bodyPr/>
          <a:lstStyle/>
          <a:p>
            <a:endParaRPr lang="en-GB"/>
          </a:p>
        </p:txBody>
      </p:sp>
      <p:sp>
        <p:nvSpPr>
          <p:cNvPr id="31" name="30 Marcador de número de diapositiva"/>
          <p:cNvSpPr>
            <a:spLocks noGrp="1"/>
          </p:cNvSpPr>
          <p:nvPr>
            <p:ph type="sldNum" sz="quarter" idx="12"/>
          </p:nvPr>
        </p:nvSpPr>
        <p:spPr/>
        <p:txBody>
          <a:bodyPr/>
          <a:lstStyle/>
          <a:p>
            <a:fld id="{EFE0C25D-09F9-4754-BCB2-99856095AC30}" type="slidenum">
              <a:rPr lang="en-GB" smtClean="0"/>
              <a:pPr/>
              <a:t>‹Nº›</a:t>
            </a:fld>
            <a:endParaRPr lang="en-GB"/>
          </a:p>
        </p:txBody>
      </p:sp>
    </p:spTree>
  </p:cSld>
  <p:clrMapOvr>
    <a:masterClrMapping/>
  </p:clrMapOvr>
  <p:transition advTm="7347">
    <p:pull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B5595C0-DF44-44A8-A1FF-F1ACD6144CE4}" type="datetimeFigureOut">
              <a:rPr lang="es-ES" smtClean="0"/>
              <a:pPr/>
              <a:t>11/04/2010</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a:xfrm>
            <a:off x="8229600" y="6477000"/>
            <a:ext cx="762000" cy="246888"/>
          </a:xfrm>
        </p:spPr>
        <p:txBody>
          <a:bodyPr/>
          <a:lstStyle/>
          <a:p>
            <a:fld id="{EFE0C25D-09F9-4754-BCB2-99856095AC30}" type="slidenum">
              <a:rPr lang="en-GB" smtClean="0"/>
              <a:pPr/>
              <a:t>‹Nº›</a:t>
            </a:fld>
            <a:endParaRPr lang="en-GB"/>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advTm="7347">
    <p:pull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B5595C0-DF44-44A8-A1FF-F1ACD6144CE4}" type="datetimeFigureOut">
              <a:rPr lang="es-ES" smtClean="0"/>
              <a:pPr/>
              <a:t>11/04/2010</a:t>
            </a:fld>
            <a:endParaRPr lang="en-GB"/>
          </a:p>
        </p:txBody>
      </p:sp>
      <p:sp>
        <p:nvSpPr>
          <p:cNvPr id="21" name="20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EFE0C25D-09F9-4754-BCB2-99856095AC30}" type="slidenum">
              <a:rPr lang="en-GB" smtClean="0"/>
              <a:pPr/>
              <a:t>‹Nº›</a:t>
            </a:fld>
            <a:endParaRPr lang="en-GB"/>
          </a:p>
        </p:txBody>
      </p:sp>
    </p:spTree>
  </p:cSld>
  <p:clrMapOvr>
    <a:masterClrMapping/>
  </p:clrMapOvr>
  <p:transition advTm="7347">
    <p:pull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B5595C0-DF44-44A8-A1FF-F1ACD6144CE4}" type="datetimeFigureOut">
              <a:rPr lang="es-ES" smtClean="0"/>
              <a:pPr/>
              <a:t>11/04/2010</a:t>
            </a:fld>
            <a:endParaRPr lang="en-GB"/>
          </a:p>
        </p:txBody>
      </p:sp>
      <p:sp>
        <p:nvSpPr>
          <p:cNvPr id="24" name="23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EFE0C25D-09F9-4754-BCB2-99856095AC30}" type="slidenum">
              <a:rPr lang="en-GB" smtClean="0"/>
              <a:pPr/>
              <a:t>‹Nº›</a:t>
            </a:fld>
            <a:endParaRPr lang="en-GB"/>
          </a:p>
        </p:txBody>
      </p:sp>
    </p:spTree>
  </p:cSld>
  <p:clrMapOvr>
    <a:masterClrMapping/>
  </p:clrMapOvr>
  <p:transition advTm="7347">
    <p:pull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B5595C0-DF44-44A8-A1FF-F1ACD6144CE4}" type="datetimeFigureOut">
              <a:rPr lang="es-ES" smtClean="0"/>
              <a:pPr/>
              <a:t>11/04/2010</a:t>
            </a:fld>
            <a:endParaRPr lang="en-GB"/>
          </a:p>
        </p:txBody>
      </p:sp>
      <p:sp>
        <p:nvSpPr>
          <p:cNvPr id="29" name="28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EFE0C25D-09F9-4754-BCB2-99856095AC30}" type="slidenum">
              <a:rPr lang="en-GB" smtClean="0"/>
              <a:pPr/>
              <a:t>‹Nº›</a:t>
            </a:fld>
            <a:endParaRPr lang="en-GB"/>
          </a:p>
        </p:txBody>
      </p:sp>
    </p:spTree>
  </p:cSld>
  <p:clrMapOvr>
    <a:masterClrMapping/>
  </p:clrMapOvr>
  <p:transition advTm="7347">
    <p:pull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B5595C0-DF44-44A8-A1FF-F1ACD6144CE4}" type="datetimeFigureOut">
              <a:rPr lang="es-ES" smtClean="0"/>
              <a:pPr/>
              <a:t>11/04/2010</a:t>
            </a:fld>
            <a:endParaRPr lang="en-GB"/>
          </a:p>
        </p:txBody>
      </p:sp>
      <p:sp>
        <p:nvSpPr>
          <p:cNvPr id="5" name="4 Marcador de pie de página"/>
          <p:cNvSpPr>
            <a:spLocks noGrp="1"/>
          </p:cNvSpPr>
          <p:nvPr>
            <p:ph type="ftr" sz="quarter" idx="11"/>
          </p:nvPr>
        </p:nvSpPr>
        <p:spPr/>
        <p:txBody>
          <a:bodyPr/>
          <a:lstStyle/>
          <a:p>
            <a:endParaRPr lang="en-GB"/>
          </a:p>
        </p:txBody>
      </p:sp>
      <p:sp>
        <p:nvSpPr>
          <p:cNvPr id="31" name="30 Marcador de número de diapositiva"/>
          <p:cNvSpPr>
            <a:spLocks noGrp="1"/>
          </p:cNvSpPr>
          <p:nvPr>
            <p:ph type="sldNum" sz="quarter" idx="12"/>
          </p:nvPr>
        </p:nvSpPr>
        <p:spPr/>
        <p:txBody>
          <a:bodyPr/>
          <a:lstStyle/>
          <a:p>
            <a:fld id="{EFE0C25D-09F9-4754-BCB2-99856095AC30}" type="slidenum">
              <a:rPr lang="en-GB" smtClean="0"/>
              <a:pPr/>
              <a:t>‹Nº›</a:t>
            </a:fld>
            <a:endParaRPr lang="en-GB"/>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transition advTm="7347">
    <p:pull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tileRect/>
        </a:gradFill>
        <a:effectLst/>
      </p:bgPr>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5595C0-DF44-44A8-A1FF-F1ACD6144CE4}" type="datetimeFigureOut">
              <a:rPr lang="es-ES" smtClean="0"/>
              <a:pPr/>
              <a:t>11/04/2010</a:t>
            </a:fld>
            <a:endParaRPr lang="en-GB"/>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FE0C25D-09F9-4754-BCB2-99856095AC30}" type="slidenum">
              <a:rPr lang="en-GB" smtClean="0"/>
              <a:pPr/>
              <a:t>‹Nº›</a:t>
            </a:fld>
            <a:endParaRPr lang="en-GB"/>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advTm="7347">
    <p:pull dir="ld"/>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history.com/topics/titanic/videos#titanics-achilles-heel-attempt-to-avoid-disaster"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maps.google.es/maps?hl=es&amp;rls=ig&amp;gbv=2&amp;q=the%20titanic%20bridge&amp;ie=UTF-8&amp;sa=N&amp;tab=il"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history.com/topics/titanic/photos#the-titanic-passengers-and-possession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hyperlink" Target="http://www.history.com/topics/titanic"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history.com/topics/titanic/videos#titanic-what-happened-after---first-class-passengers"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www.euronet.nl/users/keesree/start.ht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history.com/topics/titanic/videos#titanic-deconstructed"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hyperlink" Target="http://www.keyflux.com/titanic/facts.ht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hyperlink" Target="http://www.history.com/topics/titanic/photos#the-titanic-before-and-after" TargetMode="External"/><Relationship Id="rId7"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rmAutofit/>
          </a:bodyPr>
          <a:lstStyle/>
          <a:p>
            <a:r>
              <a:rPr lang="en-GB" sz="5400" b="1" dirty="0" smtClean="0">
                <a:latin typeface="Arial Black" pitchFamily="34" charset="0"/>
              </a:rPr>
              <a:t>The TITANIC</a:t>
            </a:r>
            <a:endParaRPr lang="en-GB" sz="5400" b="1" dirty="0">
              <a:latin typeface="Arial Black" pitchFamily="34" charset="0"/>
            </a:endParaRPr>
          </a:p>
        </p:txBody>
      </p:sp>
      <p:sp>
        <p:nvSpPr>
          <p:cNvPr id="5" name="4 Subtítulo"/>
          <p:cNvSpPr>
            <a:spLocks noGrp="1"/>
          </p:cNvSpPr>
          <p:nvPr>
            <p:ph type="subTitle" idx="1"/>
          </p:nvPr>
        </p:nvSpPr>
        <p:spPr/>
        <p:txBody>
          <a:bodyPr/>
          <a:lstStyle/>
          <a:p>
            <a:endParaRPr lang="en-GB" dirty="0"/>
          </a:p>
        </p:txBody>
      </p:sp>
      <p:pic>
        <p:nvPicPr>
          <p:cNvPr id="1026" name="Picture 2"/>
          <p:cNvPicPr>
            <a:picLocks noChangeAspect="1" noChangeArrowheads="1"/>
          </p:cNvPicPr>
          <p:nvPr/>
        </p:nvPicPr>
        <p:blipFill>
          <a:blip r:embed="rId3" cstate="print"/>
          <a:srcRect/>
          <a:stretch>
            <a:fillRect/>
          </a:stretch>
        </p:blipFill>
        <p:spPr bwMode="auto">
          <a:xfrm rot="494091">
            <a:off x="4500562" y="1428736"/>
            <a:ext cx="3810000" cy="2952750"/>
          </a:xfrm>
          <a:prstGeom prst="rect">
            <a:avLst/>
          </a:prstGeom>
          <a:noFill/>
          <a:ln w="9525">
            <a:noFill/>
            <a:miter lim="800000"/>
            <a:headEnd/>
            <a:tailEnd/>
          </a:ln>
        </p:spPr>
      </p:pic>
    </p:spTree>
  </p:cSld>
  <p:clrMapOvr>
    <a:masterClrMapping/>
  </p:clrMapOvr>
  <p:transition advTm="7347">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GB" dirty="0" smtClean="0"/>
              <a:t>The iceberg</a:t>
            </a:r>
            <a:endParaRPr lang="en-GB" dirty="0"/>
          </a:p>
        </p:txBody>
      </p:sp>
      <p:sp>
        <p:nvSpPr>
          <p:cNvPr id="3" name="2 Marcador de contenido"/>
          <p:cNvSpPr>
            <a:spLocks noGrp="1"/>
          </p:cNvSpPr>
          <p:nvPr>
            <p:ph sz="half" idx="1"/>
          </p:nvPr>
        </p:nvSpPr>
        <p:spPr/>
        <p:txBody>
          <a:bodyPr>
            <a:normAutofit/>
          </a:bodyPr>
          <a:lstStyle/>
          <a:p>
            <a:r>
              <a:rPr lang="en-US" dirty="0" smtClean="0"/>
              <a:t>How </a:t>
            </a:r>
            <a:r>
              <a:rPr lang="en-US" dirty="0" smtClean="0"/>
              <a:t>long before could the crew have avoided the disaster</a:t>
            </a:r>
            <a:r>
              <a:rPr lang="en-US" dirty="0" smtClean="0"/>
              <a:t>?</a:t>
            </a:r>
          </a:p>
          <a:p>
            <a:pPr>
              <a:buNone/>
            </a:pPr>
            <a:endParaRPr lang="es-ES" dirty="0" smtClean="0"/>
          </a:p>
          <a:p>
            <a:r>
              <a:rPr lang="en-US" dirty="0" smtClean="0"/>
              <a:t>What instrument were the lookouts not using when they were at the top of the mast? </a:t>
            </a:r>
            <a:endParaRPr lang="en-GB" dirty="0"/>
          </a:p>
        </p:txBody>
      </p:sp>
      <p:sp>
        <p:nvSpPr>
          <p:cNvPr id="4" name="3 Marcador de contenido"/>
          <p:cNvSpPr>
            <a:spLocks noGrp="1"/>
          </p:cNvSpPr>
          <p:nvPr>
            <p:ph sz="half" idx="2"/>
          </p:nvPr>
        </p:nvSpPr>
        <p:spPr/>
        <p:txBody>
          <a:bodyPr>
            <a:normAutofit/>
          </a:bodyPr>
          <a:lstStyle/>
          <a:p>
            <a:r>
              <a:rPr lang="en-US" u="sng" dirty="0" smtClean="0">
                <a:hlinkClick r:id="rId3"/>
              </a:rPr>
              <a:t>http://www.history.com/topics/titanic/videos#titanics-achilles-heel-attempt-to-avoid-disaster</a:t>
            </a:r>
            <a:endParaRPr lang="es-ES" dirty="0" smtClean="0"/>
          </a:p>
          <a:p>
            <a:endParaRPr lang="en-GB" dirty="0"/>
          </a:p>
        </p:txBody>
      </p:sp>
      <p:pic>
        <p:nvPicPr>
          <p:cNvPr id="1026" name="Picture 2"/>
          <p:cNvPicPr>
            <a:picLocks noChangeAspect="1" noChangeArrowheads="1"/>
          </p:cNvPicPr>
          <p:nvPr/>
        </p:nvPicPr>
        <p:blipFill>
          <a:blip r:embed="rId4" cstate="print"/>
          <a:srcRect/>
          <a:stretch>
            <a:fillRect/>
          </a:stretch>
        </p:blipFill>
        <p:spPr bwMode="auto">
          <a:xfrm>
            <a:off x="5857884" y="3571875"/>
            <a:ext cx="2233621" cy="3047745"/>
          </a:xfrm>
          <a:prstGeom prst="rect">
            <a:avLst/>
          </a:prstGeom>
          <a:noFill/>
          <a:ln w="9525">
            <a:noFill/>
            <a:miter lim="800000"/>
            <a:headEnd/>
            <a:tailEnd/>
          </a:ln>
        </p:spPr>
      </p:pic>
    </p:spTree>
  </p:cSld>
  <p:clrMapOvr>
    <a:masterClrMapping/>
  </p:clrMapOvr>
  <p:transition advTm="7347">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p:txBody>
          <a:bodyPr/>
          <a:lstStyle/>
          <a:p>
            <a:endParaRPr lang="en-GB" dirty="0"/>
          </a:p>
        </p:txBody>
      </p:sp>
      <p:sp>
        <p:nvSpPr>
          <p:cNvPr id="3" name="2 Título"/>
          <p:cNvSpPr>
            <a:spLocks noGrp="1"/>
          </p:cNvSpPr>
          <p:nvPr>
            <p:ph type="title"/>
          </p:nvPr>
        </p:nvSpPr>
        <p:spPr/>
        <p:txBody>
          <a:bodyPr/>
          <a:lstStyle/>
          <a:p>
            <a:pPr algn="ctr"/>
            <a:r>
              <a:rPr lang="en-GB" dirty="0" smtClean="0"/>
              <a:t>The final resting place</a:t>
            </a:r>
            <a:endParaRPr lang="en-GB" dirty="0"/>
          </a:p>
        </p:txBody>
      </p:sp>
      <p:pic>
        <p:nvPicPr>
          <p:cNvPr id="9218" name="Picture 2"/>
          <p:cNvPicPr>
            <a:picLocks noChangeAspect="1" noChangeArrowheads="1"/>
          </p:cNvPicPr>
          <p:nvPr/>
        </p:nvPicPr>
        <p:blipFill>
          <a:blip r:embed="rId3" cstate="print"/>
          <a:srcRect/>
          <a:stretch>
            <a:fillRect/>
          </a:stretch>
        </p:blipFill>
        <p:spPr bwMode="auto">
          <a:xfrm>
            <a:off x="642909" y="4143380"/>
            <a:ext cx="2514609" cy="1885957"/>
          </a:xfrm>
          <a:prstGeom prst="rect">
            <a:avLst/>
          </a:prstGeom>
          <a:noFill/>
          <a:ln w="9525">
            <a:noFill/>
            <a:miter lim="800000"/>
            <a:headEnd/>
            <a:tailEnd/>
          </a:ln>
        </p:spPr>
      </p:pic>
    </p:spTree>
  </p:cSld>
  <p:clrMapOvr>
    <a:masterClrMapping/>
  </p:clrMapOvr>
  <p:transition advTm="7347">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GB" dirty="0" smtClean="0"/>
              <a:t>The final resting place</a:t>
            </a:r>
            <a:endParaRPr lang="en-GB" dirty="0"/>
          </a:p>
        </p:txBody>
      </p:sp>
      <p:sp>
        <p:nvSpPr>
          <p:cNvPr id="3" name="2 Marcador de contenido"/>
          <p:cNvSpPr>
            <a:spLocks noGrp="1"/>
          </p:cNvSpPr>
          <p:nvPr>
            <p:ph sz="half" idx="1"/>
          </p:nvPr>
        </p:nvSpPr>
        <p:spPr/>
        <p:txBody>
          <a:bodyPr/>
          <a:lstStyle/>
          <a:p>
            <a:r>
              <a:rPr lang="en-GB" dirty="0" smtClean="0"/>
              <a:t>Where is this wonderful ship resting? Can you give the exact location</a:t>
            </a:r>
            <a:endParaRPr lang="en-GB" dirty="0"/>
          </a:p>
        </p:txBody>
      </p:sp>
      <p:sp>
        <p:nvSpPr>
          <p:cNvPr id="4" name="3 Marcador de contenido"/>
          <p:cNvSpPr>
            <a:spLocks noGrp="1"/>
          </p:cNvSpPr>
          <p:nvPr>
            <p:ph sz="half" idx="2"/>
          </p:nvPr>
        </p:nvSpPr>
        <p:spPr/>
        <p:txBody>
          <a:bodyPr/>
          <a:lstStyle/>
          <a:p>
            <a:r>
              <a:rPr lang="en-GB" dirty="0" smtClean="0">
                <a:hlinkClick r:id="rId3"/>
              </a:rPr>
              <a:t>http://maps.google.es/maps?hl=es&amp;rls=ig&amp;gbv=2&amp;q=the%20titanic%20bridge&amp;ie=UTF-8&amp;sa=N&amp;tab=il</a:t>
            </a:r>
            <a:endParaRPr lang="en-GB" dirty="0" smtClean="0"/>
          </a:p>
          <a:p>
            <a:endParaRPr lang="en-GB" dirty="0"/>
          </a:p>
        </p:txBody>
      </p:sp>
      <p:pic>
        <p:nvPicPr>
          <p:cNvPr id="8194" name="Picture 2"/>
          <p:cNvPicPr>
            <a:picLocks noChangeAspect="1" noChangeArrowheads="1"/>
          </p:cNvPicPr>
          <p:nvPr/>
        </p:nvPicPr>
        <p:blipFill>
          <a:blip r:embed="rId4" cstate="print"/>
          <a:srcRect/>
          <a:stretch>
            <a:fillRect/>
          </a:stretch>
        </p:blipFill>
        <p:spPr bwMode="auto">
          <a:xfrm>
            <a:off x="3500430" y="3929066"/>
            <a:ext cx="2500764" cy="1604968"/>
          </a:xfrm>
          <a:prstGeom prst="rect">
            <a:avLst/>
          </a:prstGeom>
          <a:noFill/>
          <a:ln w="9525">
            <a:noFill/>
            <a:miter lim="800000"/>
            <a:headEnd/>
            <a:tailEnd/>
          </a:ln>
        </p:spPr>
      </p:pic>
    </p:spTree>
  </p:cSld>
  <p:clrMapOvr>
    <a:masterClrMapping/>
  </p:clrMapOvr>
  <p:transition advTm="7347">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texto"/>
          <p:cNvSpPr>
            <a:spLocks noGrp="1"/>
          </p:cNvSpPr>
          <p:nvPr>
            <p:ph type="body" idx="1"/>
          </p:nvPr>
        </p:nvSpPr>
        <p:spPr/>
        <p:txBody>
          <a:bodyPr/>
          <a:lstStyle/>
          <a:p>
            <a:endParaRPr lang="en-GB"/>
          </a:p>
        </p:txBody>
      </p:sp>
      <p:sp>
        <p:nvSpPr>
          <p:cNvPr id="6" name="5 Título"/>
          <p:cNvSpPr>
            <a:spLocks noGrp="1"/>
          </p:cNvSpPr>
          <p:nvPr>
            <p:ph type="title"/>
          </p:nvPr>
        </p:nvSpPr>
        <p:spPr>
          <a:xfrm>
            <a:off x="180475" y="571481"/>
            <a:ext cx="8686800" cy="3560430"/>
          </a:xfrm>
        </p:spPr>
        <p:txBody>
          <a:bodyPr/>
          <a:lstStyle/>
          <a:p>
            <a:r>
              <a:rPr lang="en-GB" dirty="0" smtClean="0"/>
              <a:t>assessment</a:t>
            </a:r>
            <a:endParaRPr lang="en-GB" dirty="0"/>
          </a:p>
        </p:txBody>
      </p:sp>
    </p:spTree>
  </p:cSld>
  <p:clrMapOvr>
    <a:masterClrMapping/>
  </p:clrMapOvr>
  <p:transition advTm="7347">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p:txBody>
          <a:bodyPr/>
          <a:lstStyle/>
          <a:p>
            <a:endParaRPr lang="en-GB"/>
          </a:p>
        </p:txBody>
      </p:sp>
      <p:sp>
        <p:nvSpPr>
          <p:cNvPr id="3" name="2 Título"/>
          <p:cNvSpPr>
            <a:spLocks noGrp="1"/>
          </p:cNvSpPr>
          <p:nvPr>
            <p:ph type="title"/>
          </p:nvPr>
        </p:nvSpPr>
        <p:spPr>
          <a:xfrm>
            <a:off x="180475" y="571480"/>
            <a:ext cx="8686800" cy="3560431"/>
          </a:xfrm>
        </p:spPr>
        <p:txBody>
          <a:bodyPr/>
          <a:lstStyle/>
          <a:p>
            <a:r>
              <a:rPr lang="en-GB" dirty="0" smtClean="0"/>
              <a:t>conclusions</a:t>
            </a:r>
            <a:endParaRPr lang="en-GB" dirty="0"/>
          </a:p>
        </p:txBody>
      </p:sp>
    </p:spTree>
  </p:cSld>
  <p:clrMapOvr>
    <a:masterClrMapping/>
  </p:clrMapOvr>
  <p:transition advTm="7347">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p:txBody>
          <a:bodyPr/>
          <a:lstStyle/>
          <a:p>
            <a:endParaRPr lang="en-GB" dirty="0"/>
          </a:p>
        </p:txBody>
      </p:sp>
      <p:sp>
        <p:nvSpPr>
          <p:cNvPr id="4" name="3 Título"/>
          <p:cNvSpPr>
            <a:spLocks noGrp="1"/>
          </p:cNvSpPr>
          <p:nvPr>
            <p:ph type="title"/>
          </p:nvPr>
        </p:nvSpPr>
        <p:spPr>
          <a:xfrm>
            <a:off x="180475" y="3429000"/>
            <a:ext cx="8686800" cy="2786082"/>
          </a:xfrm>
        </p:spPr>
        <p:txBody>
          <a:bodyPr>
            <a:normAutofit fontScale="90000"/>
          </a:bodyPr>
          <a:lstStyle/>
          <a:p>
            <a:pPr algn="ctr"/>
            <a:r>
              <a:rPr lang="en-GB" dirty="0" smtClean="0"/>
              <a:t>The titanic was once the boat of everybody’s dream, the dream of a lifetime.  How could it be that this wonder of technology sank on its very first voyage. Let’s dive into the waters of history to learn about it better. </a:t>
            </a:r>
            <a:endParaRPr lang="en-GB" dirty="0"/>
          </a:p>
        </p:txBody>
      </p:sp>
      <p:pic>
        <p:nvPicPr>
          <p:cNvPr id="7170" name="Picture 2"/>
          <p:cNvPicPr>
            <a:picLocks noChangeAspect="1" noChangeArrowheads="1"/>
          </p:cNvPicPr>
          <p:nvPr/>
        </p:nvPicPr>
        <p:blipFill>
          <a:blip r:embed="rId3" cstate="print"/>
          <a:srcRect/>
          <a:stretch>
            <a:fillRect/>
          </a:stretch>
        </p:blipFill>
        <p:spPr bwMode="auto">
          <a:xfrm rot="21125120">
            <a:off x="513278" y="928670"/>
            <a:ext cx="2310864" cy="1714512"/>
          </a:xfrm>
          <a:prstGeom prst="rect">
            <a:avLst/>
          </a:prstGeom>
          <a:noFill/>
          <a:ln w="9525">
            <a:noFill/>
            <a:miter lim="800000"/>
            <a:headEnd/>
            <a:tailEnd/>
          </a:ln>
        </p:spPr>
      </p:pic>
    </p:spTree>
  </p:cSld>
  <p:clrMapOvr>
    <a:masterClrMapping/>
  </p:clrMapOvr>
  <p:transition advTm="7347">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GB" dirty="0" smtClean="0">
                <a:solidFill>
                  <a:schemeClr val="tx2">
                    <a:lumMod val="50000"/>
                  </a:schemeClr>
                </a:solidFill>
              </a:rPr>
              <a:t>The people </a:t>
            </a:r>
            <a:endParaRPr lang="en-GB" dirty="0">
              <a:solidFill>
                <a:schemeClr val="tx2">
                  <a:lumMod val="50000"/>
                </a:schemeClr>
              </a:solidFill>
            </a:endParaRPr>
          </a:p>
        </p:txBody>
      </p:sp>
      <p:sp>
        <p:nvSpPr>
          <p:cNvPr id="3" name="2 Marcador de contenido"/>
          <p:cNvSpPr>
            <a:spLocks noGrp="1"/>
          </p:cNvSpPr>
          <p:nvPr>
            <p:ph sz="half" idx="1"/>
          </p:nvPr>
        </p:nvSpPr>
        <p:spPr/>
        <p:txBody>
          <a:bodyPr>
            <a:noAutofit/>
          </a:bodyPr>
          <a:lstStyle/>
          <a:p>
            <a:r>
              <a:rPr lang="en-GB" sz="3200" dirty="0" smtClean="0"/>
              <a:t>How many people survived the wreckage?</a:t>
            </a:r>
          </a:p>
          <a:p>
            <a:r>
              <a:rPr lang="en-GB" sz="3200" dirty="0" smtClean="0"/>
              <a:t>Who was the youngest survivor? And How old?</a:t>
            </a:r>
          </a:p>
          <a:p>
            <a:r>
              <a:rPr lang="en-GB" sz="3200" dirty="0" smtClean="0"/>
              <a:t>Who was the “</a:t>
            </a:r>
            <a:r>
              <a:rPr lang="en-GB" sz="3200" i="1" dirty="0" smtClean="0"/>
              <a:t>unsinkable” </a:t>
            </a:r>
            <a:r>
              <a:rPr lang="en-GB" sz="3200" dirty="0" smtClean="0"/>
              <a:t>Molly Brown?</a:t>
            </a:r>
          </a:p>
        </p:txBody>
      </p:sp>
      <p:sp>
        <p:nvSpPr>
          <p:cNvPr id="4" name="3 Marcador de contenido"/>
          <p:cNvSpPr>
            <a:spLocks noGrp="1"/>
          </p:cNvSpPr>
          <p:nvPr>
            <p:ph sz="half" idx="2"/>
          </p:nvPr>
        </p:nvSpPr>
        <p:spPr/>
        <p:txBody>
          <a:bodyPr>
            <a:normAutofit lnSpcReduction="10000"/>
          </a:bodyPr>
          <a:lstStyle/>
          <a:p>
            <a:r>
              <a:rPr lang="en-US" u="sng" dirty="0" smtClean="0">
                <a:hlinkClick r:id="rId3"/>
              </a:rPr>
              <a:t>http://www.history.com/topics/titanic/photos#the-titanic-passengers-and-possessions</a:t>
            </a:r>
            <a:endParaRPr lang="en-US" u="sng" dirty="0" smtClean="0"/>
          </a:p>
          <a:p>
            <a:endParaRPr lang="en-US" u="sng" dirty="0" smtClean="0"/>
          </a:p>
          <a:p>
            <a:pPr>
              <a:buNone/>
            </a:pPr>
            <a:endParaRPr lang="es-ES" dirty="0" smtClean="0"/>
          </a:p>
          <a:p>
            <a:pPr>
              <a:buNone/>
            </a:pPr>
            <a:endParaRPr lang="es-ES" dirty="0" smtClean="0"/>
          </a:p>
          <a:p>
            <a:pPr>
              <a:buNone/>
            </a:pPr>
            <a:endParaRPr lang="es-ES" dirty="0" smtClean="0"/>
          </a:p>
          <a:p>
            <a:r>
              <a:rPr lang="en-US" u="sng" dirty="0" smtClean="0">
                <a:hlinkClick r:id="rId4"/>
              </a:rPr>
              <a:t>http://www.history.com/</a:t>
            </a:r>
          </a:p>
          <a:p>
            <a:pPr>
              <a:buNone/>
            </a:pPr>
            <a:r>
              <a:rPr lang="en-US" u="sng" dirty="0" smtClean="0">
                <a:hlinkClick r:id="rId4"/>
              </a:rPr>
              <a:t>topics/titanic</a:t>
            </a:r>
            <a:endParaRPr lang="es-ES" dirty="0" smtClean="0"/>
          </a:p>
          <a:p>
            <a:endParaRPr lang="en-GB" dirty="0"/>
          </a:p>
        </p:txBody>
      </p:sp>
      <p:pic>
        <p:nvPicPr>
          <p:cNvPr id="6" name="5 Imagen"/>
          <p:cNvPicPr/>
          <p:nvPr/>
        </p:nvPicPr>
        <p:blipFill>
          <a:blip r:embed="rId5" cstate="print"/>
          <a:srcRect/>
          <a:stretch>
            <a:fillRect/>
          </a:stretch>
        </p:blipFill>
        <p:spPr bwMode="auto">
          <a:xfrm rot="1162195">
            <a:off x="6500826" y="3500438"/>
            <a:ext cx="1428760" cy="1214446"/>
          </a:xfrm>
          <a:prstGeom prst="rect">
            <a:avLst/>
          </a:prstGeom>
          <a:noFill/>
          <a:ln w="9525">
            <a:noFill/>
            <a:miter lim="800000"/>
            <a:headEnd/>
            <a:tailEnd/>
          </a:ln>
        </p:spPr>
      </p:pic>
    </p:spTree>
  </p:cSld>
  <p:clrMapOvr>
    <a:masterClrMapping/>
  </p:clrMapOvr>
  <p:transition advTm="7347">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GB" dirty="0" smtClean="0"/>
              <a:t>The people</a:t>
            </a:r>
            <a:endParaRPr lang="en-GB" dirty="0"/>
          </a:p>
        </p:txBody>
      </p:sp>
      <p:sp>
        <p:nvSpPr>
          <p:cNvPr id="3" name="2 Marcador de contenido"/>
          <p:cNvSpPr>
            <a:spLocks noGrp="1"/>
          </p:cNvSpPr>
          <p:nvPr>
            <p:ph sz="half" idx="1"/>
          </p:nvPr>
        </p:nvSpPr>
        <p:spPr/>
        <p:txBody>
          <a:bodyPr/>
          <a:lstStyle/>
          <a:p>
            <a:r>
              <a:rPr lang="en-GB" dirty="0" smtClean="0"/>
              <a:t>Who were John Chatterton and Richie Kohler?</a:t>
            </a:r>
          </a:p>
          <a:p>
            <a:r>
              <a:rPr lang="en-GB" dirty="0" smtClean="0"/>
              <a:t>Who was Thomas Andrews?</a:t>
            </a:r>
          </a:p>
          <a:p>
            <a:r>
              <a:rPr lang="en-GB" dirty="0" smtClean="0"/>
              <a:t>What can you tell about Eva Hart?</a:t>
            </a:r>
          </a:p>
          <a:p>
            <a:endParaRPr lang="en-GB" dirty="0" smtClean="0"/>
          </a:p>
          <a:p>
            <a:endParaRPr lang="en-GB" dirty="0"/>
          </a:p>
        </p:txBody>
      </p:sp>
      <p:sp>
        <p:nvSpPr>
          <p:cNvPr id="4" name="3 Marcador de contenido"/>
          <p:cNvSpPr>
            <a:spLocks noGrp="1"/>
          </p:cNvSpPr>
          <p:nvPr>
            <p:ph sz="half" idx="2"/>
          </p:nvPr>
        </p:nvSpPr>
        <p:spPr/>
        <p:txBody>
          <a:bodyPr/>
          <a:lstStyle/>
          <a:p>
            <a:endParaRPr lang="es-ES" u="sng" dirty="0" smtClean="0"/>
          </a:p>
          <a:p>
            <a:r>
              <a:rPr lang="en-US" u="sng" dirty="0" smtClean="0">
                <a:hlinkClick r:id="rId3"/>
              </a:rPr>
              <a:t>http://www.history.com/topics/titanic/videos#titanic-what-happened-after---first-class-passengers</a:t>
            </a:r>
            <a:endParaRPr lang="es-ES" dirty="0" smtClean="0"/>
          </a:p>
          <a:p>
            <a:r>
              <a:rPr lang="en-US" u="sng" dirty="0" smtClean="0">
                <a:hlinkClick r:id="rId4"/>
              </a:rPr>
              <a:t>http://www.euronet.nl/users/keesree/start.htm</a:t>
            </a:r>
            <a:endParaRPr lang="en-US" u="sng" dirty="0" smtClean="0"/>
          </a:p>
          <a:p>
            <a:endParaRPr lang="es-ES" dirty="0" smtClean="0"/>
          </a:p>
          <a:p>
            <a:pPr>
              <a:buNone/>
            </a:pPr>
            <a:endParaRPr lang="en-GB" dirty="0"/>
          </a:p>
        </p:txBody>
      </p:sp>
      <p:pic>
        <p:nvPicPr>
          <p:cNvPr id="5" name="4 Imagen"/>
          <p:cNvPicPr/>
          <p:nvPr/>
        </p:nvPicPr>
        <p:blipFill>
          <a:blip r:embed="rId5" cstate="print"/>
          <a:srcRect/>
          <a:stretch>
            <a:fillRect/>
          </a:stretch>
        </p:blipFill>
        <p:spPr bwMode="auto">
          <a:xfrm>
            <a:off x="857224" y="5286388"/>
            <a:ext cx="1080621" cy="1357322"/>
          </a:xfrm>
          <a:prstGeom prst="rect">
            <a:avLst/>
          </a:prstGeom>
          <a:noFill/>
          <a:ln w="9525">
            <a:noFill/>
            <a:miter lim="800000"/>
            <a:headEnd/>
            <a:tailEnd/>
          </a:ln>
        </p:spPr>
      </p:pic>
      <p:pic>
        <p:nvPicPr>
          <p:cNvPr id="6147" name="Picture 3"/>
          <p:cNvPicPr>
            <a:picLocks noChangeAspect="1" noChangeArrowheads="1"/>
          </p:cNvPicPr>
          <p:nvPr/>
        </p:nvPicPr>
        <p:blipFill>
          <a:blip r:embed="rId6" cstate="print"/>
          <a:srcRect/>
          <a:stretch>
            <a:fillRect/>
          </a:stretch>
        </p:blipFill>
        <p:spPr bwMode="auto">
          <a:xfrm>
            <a:off x="7286644" y="214290"/>
            <a:ext cx="1333502" cy="1785940"/>
          </a:xfrm>
          <a:prstGeom prst="rect">
            <a:avLst/>
          </a:prstGeom>
          <a:noFill/>
          <a:ln w="9525">
            <a:noFill/>
            <a:miter lim="800000"/>
            <a:headEnd/>
            <a:tailEnd/>
          </a:ln>
        </p:spPr>
      </p:pic>
    </p:spTree>
  </p:cSld>
  <p:clrMapOvr>
    <a:masterClrMapping/>
  </p:clrMapOvr>
  <p:transition advTm="7347">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ctr"/>
            <a:r>
              <a:rPr lang="en-GB" dirty="0" smtClean="0"/>
              <a:t>The numbers</a:t>
            </a:r>
            <a:endParaRPr lang="en-GB" dirty="0"/>
          </a:p>
        </p:txBody>
      </p:sp>
      <p:sp>
        <p:nvSpPr>
          <p:cNvPr id="5" name="4 Marcador de contenido"/>
          <p:cNvSpPr>
            <a:spLocks noGrp="1"/>
          </p:cNvSpPr>
          <p:nvPr>
            <p:ph sz="half" idx="1"/>
          </p:nvPr>
        </p:nvSpPr>
        <p:spPr/>
        <p:txBody>
          <a:bodyPr>
            <a:normAutofit fontScale="92500" lnSpcReduction="10000"/>
          </a:bodyPr>
          <a:lstStyle/>
          <a:p>
            <a:r>
              <a:rPr lang="en-US" dirty="0" smtClean="0"/>
              <a:t>What are the numbers of the Titanic? </a:t>
            </a:r>
          </a:p>
          <a:p>
            <a:r>
              <a:rPr lang="en-US" dirty="0" smtClean="0"/>
              <a:t>How much did it weigh? What was its size?  How many decks there were? How long was it? How fast could it sail? How long did it take to build it? </a:t>
            </a:r>
          </a:p>
          <a:p>
            <a:r>
              <a:rPr lang="en-US" dirty="0" smtClean="0"/>
              <a:t>How many passengers were on the ship? How many members in the crew?</a:t>
            </a:r>
          </a:p>
          <a:p>
            <a:pPr>
              <a:buNone/>
            </a:pPr>
            <a:endParaRPr lang="en-US" dirty="0" smtClean="0"/>
          </a:p>
        </p:txBody>
      </p:sp>
      <p:sp>
        <p:nvSpPr>
          <p:cNvPr id="6" name="5 Marcador de contenido"/>
          <p:cNvSpPr>
            <a:spLocks noGrp="1"/>
          </p:cNvSpPr>
          <p:nvPr>
            <p:ph sz="half" idx="2"/>
          </p:nvPr>
        </p:nvSpPr>
        <p:spPr/>
        <p:txBody>
          <a:bodyPr>
            <a:normAutofit fontScale="92500" lnSpcReduction="10000"/>
          </a:bodyPr>
          <a:lstStyle/>
          <a:p>
            <a:r>
              <a:rPr lang="en-US" dirty="0" smtClean="0"/>
              <a:t>How much food was required for provisions on board? </a:t>
            </a:r>
          </a:p>
          <a:p>
            <a:endParaRPr lang="en-US" dirty="0" smtClean="0"/>
          </a:p>
          <a:p>
            <a:r>
              <a:rPr lang="en-US" dirty="0" smtClean="0"/>
              <a:t>What percentage was there about lifeboats capacity? What was the rate of survivors who could finally return? </a:t>
            </a:r>
            <a:endParaRPr lang="en-GB" dirty="0" smtClean="0"/>
          </a:p>
          <a:p>
            <a:pPr>
              <a:buNone/>
            </a:pPr>
            <a:endParaRPr lang="en-GB" dirty="0"/>
          </a:p>
        </p:txBody>
      </p:sp>
    </p:spTree>
  </p:cSld>
  <p:clrMapOvr>
    <a:masterClrMapping/>
  </p:clrMapOvr>
  <p:transition advTm="7347">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GB" dirty="0" smtClean="0"/>
              <a:t>The numbers</a:t>
            </a:r>
            <a:endParaRPr lang="en-GB" dirty="0"/>
          </a:p>
        </p:txBody>
      </p:sp>
      <p:sp>
        <p:nvSpPr>
          <p:cNvPr id="3" name="2 Marcador de contenido"/>
          <p:cNvSpPr>
            <a:spLocks noGrp="1"/>
          </p:cNvSpPr>
          <p:nvPr>
            <p:ph sz="half" idx="1"/>
          </p:nvPr>
        </p:nvSpPr>
        <p:spPr/>
        <p:txBody>
          <a:bodyPr/>
          <a:lstStyle/>
          <a:p>
            <a:r>
              <a:rPr lang="en-US" u="sng" dirty="0" smtClean="0">
                <a:hlinkClick r:id="rId3"/>
              </a:rPr>
              <a:t>http://www.history.com/topics/titanic/videos#titanic-deconstructed</a:t>
            </a:r>
            <a:endParaRPr lang="en-US" u="sng" dirty="0" smtClean="0"/>
          </a:p>
          <a:p>
            <a:endParaRPr lang="en-US" u="sng" dirty="0" smtClean="0"/>
          </a:p>
          <a:p>
            <a:pPr>
              <a:buNone/>
            </a:pPr>
            <a:endParaRPr lang="en-US" u="sng" dirty="0" smtClean="0"/>
          </a:p>
          <a:p>
            <a:r>
              <a:rPr lang="en-US" u="sng" dirty="0" smtClean="0">
                <a:hlinkClick r:id="rId4"/>
              </a:rPr>
              <a:t>http://www.keyflux.com/titanic/facts.htm</a:t>
            </a:r>
            <a:endParaRPr lang="es-ES" dirty="0" smtClean="0"/>
          </a:p>
          <a:p>
            <a:endParaRPr lang="en-GB" dirty="0"/>
          </a:p>
        </p:txBody>
      </p:sp>
      <p:pic>
        <p:nvPicPr>
          <p:cNvPr id="3074" name="Picture 2"/>
          <p:cNvPicPr>
            <a:picLocks noGrp="1" noChangeAspect="1" noChangeArrowheads="1"/>
          </p:cNvPicPr>
          <p:nvPr>
            <p:ph sz="half" idx="2"/>
          </p:nvPr>
        </p:nvPicPr>
        <p:blipFill>
          <a:blip r:embed="rId5" cstate="print"/>
          <a:srcRect/>
          <a:stretch>
            <a:fillRect/>
          </a:stretch>
        </p:blipFill>
        <p:spPr bwMode="auto">
          <a:xfrm>
            <a:off x="5429255" y="2357429"/>
            <a:ext cx="2537373" cy="2000265"/>
          </a:xfrm>
          <a:prstGeom prst="rect">
            <a:avLst/>
          </a:prstGeom>
          <a:noFill/>
          <a:ln w="9525">
            <a:noFill/>
            <a:miter lim="800000"/>
            <a:headEnd/>
            <a:tailEnd/>
          </a:ln>
        </p:spPr>
      </p:pic>
    </p:spTree>
  </p:cSld>
  <p:clrMapOvr>
    <a:masterClrMapping/>
  </p:clrMapOvr>
  <p:transition advTm="7347">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p:txBody>
          <a:bodyPr/>
          <a:lstStyle/>
          <a:p>
            <a:endParaRPr lang="en-GB"/>
          </a:p>
        </p:txBody>
      </p:sp>
      <p:sp>
        <p:nvSpPr>
          <p:cNvPr id="3" name="2 Título"/>
          <p:cNvSpPr>
            <a:spLocks noGrp="1"/>
          </p:cNvSpPr>
          <p:nvPr>
            <p:ph type="title"/>
          </p:nvPr>
        </p:nvSpPr>
        <p:spPr>
          <a:xfrm>
            <a:off x="180475" y="2214555"/>
            <a:ext cx="8686800" cy="1917356"/>
          </a:xfrm>
        </p:spPr>
        <p:txBody>
          <a:bodyPr/>
          <a:lstStyle/>
          <a:p>
            <a:pPr algn="ctr"/>
            <a:r>
              <a:rPr lang="en-GB" dirty="0" smtClean="0"/>
              <a:t>The ship</a:t>
            </a:r>
            <a:endParaRPr lang="en-GB" dirty="0"/>
          </a:p>
        </p:txBody>
      </p:sp>
      <p:pic>
        <p:nvPicPr>
          <p:cNvPr id="4098" name="Picture 2"/>
          <p:cNvPicPr>
            <a:picLocks noChangeAspect="1" noChangeArrowheads="1"/>
          </p:cNvPicPr>
          <p:nvPr/>
        </p:nvPicPr>
        <p:blipFill>
          <a:blip r:embed="rId3" cstate="print"/>
          <a:srcRect/>
          <a:stretch>
            <a:fillRect/>
          </a:stretch>
        </p:blipFill>
        <p:spPr bwMode="auto">
          <a:xfrm>
            <a:off x="4572000" y="3786190"/>
            <a:ext cx="3429024" cy="2558579"/>
          </a:xfrm>
          <a:prstGeom prst="rect">
            <a:avLst/>
          </a:prstGeom>
          <a:noFill/>
          <a:ln w="9525">
            <a:noFill/>
            <a:miter lim="800000"/>
            <a:headEnd/>
            <a:tailEnd/>
          </a:ln>
        </p:spPr>
      </p:pic>
      <p:pic>
        <p:nvPicPr>
          <p:cNvPr id="5" name="4 Imagen"/>
          <p:cNvPicPr/>
          <p:nvPr/>
        </p:nvPicPr>
        <p:blipFill>
          <a:blip r:embed="rId4" cstate="print"/>
          <a:srcRect/>
          <a:stretch>
            <a:fillRect/>
          </a:stretch>
        </p:blipFill>
        <p:spPr bwMode="auto">
          <a:xfrm>
            <a:off x="857224" y="3786190"/>
            <a:ext cx="2343343" cy="1785950"/>
          </a:xfrm>
          <a:prstGeom prst="rect">
            <a:avLst/>
          </a:prstGeom>
          <a:noFill/>
          <a:ln w="9525">
            <a:noFill/>
            <a:miter lim="800000"/>
            <a:headEnd/>
            <a:tailEnd/>
          </a:ln>
        </p:spPr>
      </p:pic>
    </p:spTree>
  </p:cSld>
  <p:clrMapOvr>
    <a:masterClrMapping/>
  </p:clrMapOvr>
  <p:transition advTm="7347">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n-GB" dirty="0" smtClean="0"/>
              <a:t>The ship</a:t>
            </a:r>
            <a:endParaRPr lang="en-GB" dirty="0"/>
          </a:p>
        </p:txBody>
      </p:sp>
      <p:sp>
        <p:nvSpPr>
          <p:cNvPr id="3" name="2 Marcador de contenido"/>
          <p:cNvSpPr>
            <a:spLocks noGrp="1"/>
          </p:cNvSpPr>
          <p:nvPr>
            <p:ph sz="half" idx="1"/>
          </p:nvPr>
        </p:nvSpPr>
        <p:spPr/>
        <p:txBody>
          <a:bodyPr/>
          <a:lstStyle/>
          <a:p>
            <a:r>
              <a:rPr lang="en-US" dirty="0" smtClean="0"/>
              <a:t>Explain how the most legendary ship of all times was built. propellers, bow, top deck, promenade deck, the bridge, telegraphs, </a:t>
            </a:r>
          </a:p>
          <a:p>
            <a:r>
              <a:rPr lang="en-US" u="sng" dirty="0" smtClean="0">
                <a:hlinkClick r:id="rId3"/>
              </a:rPr>
              <a:t>http://www.history.com/topics/titanic/photos#the-titanic-before-and-after</a:t>
            </a:r>
            <a:endParaRPr lang="es-ES" dirty="0" smtClean="0"/>
          </a:p>
          <a:p>
            <a:endParaRPr lang="es-ES" dirty="0" smtClean="0"/>
          </a:p>
          <a:p>
            <a:endParaRPr lang="en-GB" dirty="0"/>
          </a:p>
        </p:txBody>
      </p:sp>
      <p:pic>
        <p:nvPicPr>
          <p:cNvPr id="5122" name="Picture 2"/>
          <p:cNvPicPr>
            <a:picLocks noGrp="1" noChangeAspect="1" noChangeArrowheads="1"/>
          </p:cNvPicPr>
          <p:nvPr>
            <p:ph sz="half" idx="2"/>
          </p:nvPr>
        </p:nvPicPr>
        <p:blipFill>
          <a:blip r:embed="rId4" cstate="print"/>
          <a:srcRect/>
          <a:stretch>
            <a:fillRect/>
          </a:stretch>
        </p:blipFill>
        <p:spPr bwMode="auto">
          <a:xfrm>
            <a:off x="4643438" y="1285860"/>
            <a:ext cx="1859473" cy="1859473"/>
          </a:xfrm>
          <a:prstGeom prst="rect">
            <a:avLst/>
          </a:prstGeom>
          <a:noFill/>
          <a:ln w="9525">
            <a:noFill/>
            <a:miter lim="800000"/>
            <a:headEnd/>
            <a:tailEnd/>
          </a:ln>
        </p:spPr>
      </p:pic>
      <p:pic>
        <p:nvPicPr>
          <p:cNvPr id="5123" name="Picture 3"/>
          <p:cNvPicPr>
            <a:picLocks noChangeAspect="1" noChangeArrowheads="1"/>
          </p:cNvPicPr>
          <p:nvPr/>
        </p:nvPicPr>
        <p:blipFill>
          <a:blip r:embed="rId5" cstate="print"/>
          <a:srcRect/>
          <a:stretch>
            <a:fillRect/>
          </a:stretch>
        </p:blipFill>
        <p:spPr bwMode="auto">
          <a:xfrm rot="762914">
            <a:off x="7062589" y="1753249"/>
            <a:ext cx="1878850" cy="2049918"/>
          </a:xfrm>
          <a:prstGeom prst="rect">
            <a:avLst/>
          </a:prstGeom>
          <a:noFill/>
          <a:ln w="9525">
            <a:noFill/>
            <a:miter lim="800000"/>
            <a:headEnd/>
            <a:tailEnd/>
          </a:ln>
        </p:spPr>
      </p:pic>
      <p:pic>
        <p:nvPicPr>
          <p:cNvPr id="5124" name="Picture 4"/>
          <p:cNvPicPr>
            <a:picLocks noChangeAspect="1" noChangeArrowheads="1"/>
          </p:cNvPicPr>
          <p:nvPr/>
        </p:nvPicPr>
        <p:blipFill>
          <a:blip r:embed="rId6" cstate="print"/>
          <a:srcRect/>
          <a:stretch>
            <a:fillRect/>
          </a:stretch>
        </p:blipFill>
        <p:spPr bwMode="auto">
          <a:xfrm>
            <a:off x="4643438" y="3929066"/>
            <a:ext cx="1946633" cy="1271591"/>
          </a:xfrm>
          <a:prstGeom prst="rect">
            <a:avLst/>
          </a:prstGeom>
          <a:noFill/>
          <a:ln w="9525">
            <a:noFill/>
            <a:miter lim="800000"/>
            <a:headEnd/>
            <a:tailEnd/>
          </a:ln>
        </p:spPr>
      </p:pic>
      <p:pic>
        <p:nvPicPr>
          <p:cNvPr id="5125" name="Picture 5"/>
          <p:cNvPicPr>
            <a:picLocks noChangeAspect="1" noChangeArrowheads="1"/>
          </p:cNvPicPr>
          <p:nvPr/>
        </p:nvPicPr>
        <p:blipFill>
          <a:blip r:embed="rId7" cstate="print"/>
          <a:srcRect/>
          <a:stretch>
            <a:fillRect/>
          </a:stretch>
        </p:blipFill>
        <p:spPr bwMode="auto">
          <a:xfrm rot="686271">
            <a:off x="6622879" y="5257021"/>
            <a:ext cx="1927599" cy="1423992"/>
          </a:xfrm>
          <a:prstGeom prst="rect">
            <a:avLst/>
          </a:prstGeom>
          <a:noFill/>
          <a:ln w="9525">
            <a:noFill/>
            <a:miter lim="800000"/>
            <a:headEnd/>
            <a:tailEnd/>
          </a:ln>
        </p:spPr>
      </p:pic>
    </p:spTree>
  </p:cSld>
  <p:clrMapOvr>
    <a:masterClrMapping/>
  </p:clrMapOvr>
  <p:transition advTm="7347">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381000" y="1676400"/>
            <a:ext cx="8458200" cy="3538550"/>
          </a:xfrm>
        </p:spPr>
        <p:txBody>
          <a:bodyPr>
            <a:noAutofit/>
          </a:bodyPr>
          <a:lstStyle/>
          <a:p>
            <a:pPr algn="l"/>
            <a:r>
              <a:rPr lang="en-GB" sz="3200" dirty="0" smtClean="0"/>
              <a:t>Lookouts at the mast, crew at the bridge, captain paying attention, then the mist..... The night..... They could see what was in front of them just a few second before the crash was produced. Could this disaster have been prevented and so many lives been saved?</a:t>
            </a:r>
            <a:endParaRPr lang="en-GB" sz="3200" dirty="0"/>
          </a:p>
        </p:txBody>
      </p:sp>
      <p:sp>
        <p:nvSpPr>
          <p:cNvPr id="3" name="2 Título"/>
          <p:cNvSpPr>
            <a:spLocks noGrp="1"/>
          </p:cNvSpPr>
          <p:nvPr>
            <p:ph type="title"/>
          </p:nvPr>
        </p:nvSpPr>
        <p:spPr>
          <a:xfrm>
            <a:off x="180475" y="642918"/>
            <a:ext cx="8686800" cy="1357323"/>
          </a:xfrm>
        </p:spPr>
        <p:txBody>
          <a:bodyPr>
            <a:normAutofit fontScale="90000"/>
          </a:bodyPr>
          <a:lstStyle/>
          <a:p>
            <a:pPr algn="ctr"/>
            <a:r>
              <a:rPr lang="en-GB" dirty="0" smtClean="0"/>
              <a:t>The iceberg</a:t>
            </a:r>
            <a:br>
              <a:rPr lang="en-GB" dirty="0" smtClean="0"/>
            </a:br>
            <a:r>
              <a:rPr lang="en-GB" dirty="0" smtClean="0"/>
              <a:t/>
            </a:r>
            <a:br>
              <a:rPr lang="en-GB" dirty="0" smtClean="0"/>
            </a:br>
            <a:endParaRPr lang="en-GB" dirty="0"/>
          </a:p>
        </p:txBody>
      </p:sp>
      <p:pic>
        <p:nvPicPr>
          <p:cNvPr id="2050" name="Picture 2"/>
          <p:cNvPicPr>
            <a:picLocks noChangeAspect="1" noChangeArrowheads="1"/>
          </p:cNvPicPr>
          <p:nvPr/>
        </p:nvPicPr>
        <p:blipFill>
          <a:blip r:embed="rId3" cstate="print"/>
          <a:srcRect/>
          <a:stretch>
            <a:fillRect/>
          </a:stretch>
        </p:blipFill>
        <p:spPr bwMode="auto">
          <a:xfrm>
            <a:off x="428596" y="357166"/>
            <a:ext cx="1815024" cy="1357322"/>
          </a:xfrm>
          <a:prstGeom prst="rect">
            <a:avLst/>
          </a:prstGeom>
          <a:noFill/>
          <a:ln w="9525">
            <a:noFill/>
            <a:miter lim="800000"/>
            <a:headEnd/>
            <a:tailEnd/>
          </a:ln>
        </p:spPr>
      </p:pic>
    </p:spTree>
  </p:cSld>
  <p:clrMapOvr>
    <a:masterClrMapping/>
  </p:clrMapOvr>
  <p:transition advTm="7347">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87</TotalTime>
  <Words>375</Words>
  <Application>Microsoft Office PowerPoint</Application>
  <PresentationFormat>Presentación en pantalla (4:3)</PresentationFormat>
  <Paragraphs>63</Paragraphs>
  <Slides>14</Slides>
  <Notes>14</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Viajes</vt:lpstr>
      <vt:lpstr>The TITANIC</vt:lpstr>
      <vt:lpstr>The titanic was once the boat of everybody’s dream, the dream of a lifetime.  How could it be that this wonder of technology sank on its very first voyage. Let’s dive into the waters of history to learn about it better. </vt:lpstr>
      <vt:lpstr>The people </vt:lpstr>
      <vt:lpstr>The people</vt:lpstr>
      <vt:lpstr>The numbers</vt:lpstr>
      <vt:lpstr>The numbers</vt:lpstr>
      <vt:lpstr>The ship</vt:lpstr>
      <vt:lpstr>The ship</vt:lpstr>
      <vt:lpstr>The iceberg  </vt:lpstr>
      <vt:lpstr>The iceberg</vt:lpstr>
      <vt:lpstr>The final resting place</vt:lpstr>
      <vt:lpstr>The final resting place</vt:lpstr>
      <vt:lpstr>assessment</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TITANIC</dc:title>
  <dc:creator>Loves</dc:creator>
  <cp:lastModifiedBy>Loves</cp:lastModifiedBy>
  <cp:revision>20</cp:revision>
  <dcterms:created xsi:type="dcterms:W3CDTF">2010-04-11T00:09:22Z</dcterms:created>
  <dcterms:modified xsi:type="dcterms:W3CDTF">2010-04-11T18:08:36Z</dcterms:modified>
</cp:coreProperties>
</file>